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30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6: </a:t>
            </a:r>
            <a:r>
              <a:rPr lang="en-US" b="1" dirty="0">
                <a:latin typeface="Times New Roman"/>
                <a:ea typeface="Calibri"/>
                <a:cs typeface="Arial"/>
              </a:rPr>
              <a:t>Electric Potential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" y="304800"/>
            <a:ext cx="8389996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4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863628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2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3412"/>
            <a:ext cx="8187420" cy="63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9" y="1600200"/>
            <a:ext cx="911345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1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" y="533400"/>
            <a:ext cx="906214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4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4" y="152400"/>
            <a:ext cx="885332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0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9" y="228600"/>
            <a:ext cx="8888234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4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0" y="457200"/>
            <a:ext cx="8911827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4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" y="685800"/>
            <a:ext cx="9018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5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" y="228600"/>
            <a:ext cx="896892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7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" y="228601"/>
            <a:ext cx="91115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6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98628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5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</Words>
  <Application>Microsoft Office PowerPoint</Application>
  <PresentationFormat>On-screen Show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UTM-PC</cp:lastModifiedBy>
  <cp:revision>14</cp:revision>
  <dcterms:created xsi:type="dcterms:W3CDTF">2018-11-23T11:36:21Z</dcterms:created>
  <dcterms:modified xsi:type="dcterms:W3CDTF">2019-01-09T15:50:03Z</dcterms:modified>
</cp:coreProperties>
</file>